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9" r:id="rId6"/>
    <p:sldId id="257" r:id="rId7"/>
    <p:sldId id="258" r:id="rId8"/>
    <p:sldId id="26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0" r:id="rId19"/>
    <p:sldId id="272" r:id="rId20"/>
    <p:sldId id="273" r:id="rId21"/>
    <p:sldId id="2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70F9C5-CD9F-1EC3-C23E-6E012D5E2187}" v="54" dt="2026-08-18T17:25:07.884"/>
    <p1510:client id="{953306BB-B912-F732-A339-7C919AC528E9}" v="3" dt="2026-08-19T16:10:44.3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/>
    <p:restoredTop sz="94692"/>
  </p:normalViewPr>
  <p:slideViewPr>
    <p:cSldViewPr snapToGrid="0">
      <p:cViewPr varScale="1">
        <p:scale>
          <a:sx n="102" d="100"/>
          <a:sy n="102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x-Goharioon, Laura" userId="S::lfoxgoh@emory.edu::6fe3bc52-ae34-40e6-9d39-983fb6515eb4" providerId="AD" clId="Web-{953306BB-B912-F732-A339-7C919AC528E9}"/>
    <pc:docChg chg="addSld modSld">
      <pc:chgData name="Fox-Goharioon, Laura" userId="S::lfoxgoh@emory.edu::6fe3bc52-ae34-40e6-9d39-983fb6515eb4" providerId="AD" clId="Web-{953306BB-B912-F732-A339-7C919AC528E9}" dt="2026-08-19T16:10:44.312" v="2" actId="1076"/>
      <pc:docMkLst>
        <pc:docMk/>
      </pc:docMkLst>
      <pc:sldChg chg="addSp modSp new">
        <pc:chgData name="Fox-Goharioon, Laura" userId="S::lfoxgoh@emory.edu::6fe3bc52-ae34-40e6-9d39-983fb6515eb4" providerId="AD" clId="Web-{953306BB-B912-F732-A339-7C919AC528E9}" dt="2026-08-19T16:10:44.312" v="2" actId="1076"/>
        <pc:sldMkLst>
          <pc:docMk/>
          <pc:sldMk cId="1419278778" sldId="273"/>
        </pc:sldMkLst>
        <pc:picChg chg="add mod">
          <ac:chgData name="Fox-Goharioon, Laura" userId="S::lfoxgoh@emory.edu::6fe3bc52-ae34-40e6-9d39-983fb6515eb4" providerId="AD" clId="Web-{953306BB-B912-F732-A339-7C919AC528E9}" dt="2026-08-19T16:10:44.312" v="2" actId="1076"/>
          <ac:picMkLst>
            <pc:docMk/>
            <pc:sldMk cId="1419278778" sldId="273"/>
            <ac:picMk id="2" creationId="{7398A20E-2B99-8721-146F-55B5B6BCC4CE}"/>
          </ac:picMkLst>
        </pc:picChg>
      </pc:sldChg>
    </pc:docChg>
  </pc:docChgLst>
  <pc:docChgLst>
    <pc:chgData name="Fox-Goharioon, Laura" userId="S::lfoxgoh@emory.edu::6fe3bc52-ae34-40e6-9d39-983fb6515eb4" providerId="AD" clId="Web-{5D70F9C5-CD9F-1EC3-C23E-6E012D5E2187}"/>
    <pc:docChg chg="addSld modSld">
      <pc:chgData name="Fox-Goharioon, Laura" userId="S::lfoxgoh@emory.edu::6fe3bc52-ae34-40e6-9d39-983fb6515eb4" providerId="AD" clId="Web-{5D70F9C5-CD9F-1EC3-C23E-6E012D5E2187}" dt="2026-08-18T17:25:07.884" v="26"/>
      <pc:docMkLst>
        <pc:docMk/>
      </pc:docMkLst>
      <pc:sldChg chg="modSp">
        <pc:chgData name="Fox-Goharioon, Laura" userId="S::lfoxgoh@emory.edu::6fe3bc52-ae34-40e6-9d39-983fb6515eb4" providerId="AD" clId="Web-{5D70F9C5-CD9F-1EC3-C23E-6E012D5E2187}" dt="2026-08-18T17:18:38.181" v="24" actId="20577"/>
        <pc:sldMkLst>
          <pc:docMk/>
          <pc:sldMk cId="647730672" sldId="258"/>
        </pc:sldMkLst>
        <pc:spChg chg="mod">
          <ac:chgData name="Fox-Goharioon, Laura" userId="S::lfoxgoh@emory.edu::6fe3bc52-ae34-40e6-9d39-983fb6515eb4" providerId="AD" clId="Web-{5D70F9C5-CD9F-1EC3-C23E-6E012D5E2187}" dt="2026-08-18T17:18:38.181" v="24" actId="20577"/>
          <ac:spMkLst>
            <pc:docMk/>
            <pc:sldMk cId="647730672" sldId="258"/>
            <ac:spMk id="8" creationId="{C4E852CE-4442-2CBA-6CC3-5A0BC6C8B3AA}"/>
          </ac:spMkLst>
        </pc:spChg>
      </pc:sldChg>
      <pc:sldChg chg="addSp modSp new">
        <pc:chgData name="Fox-Goharioon, Laura" userId="S::lfoxgoh@emory.edu::6fe3bc52-ae34-40e6-9d39-983fb6515eb4" providerId="AD" clId="Web-{5D70F9C5-CD9F-1EC3-C23E-6E012D5E2187}" dt="2026-08-18T17:25:07.884" v="26"/>
        <pc:sldMkLst>
          <pc:docMk/>
          <pc:sldMk cId="2626581048" sldId="272"/>
        </pc:sldMkLst>
        <pc:picChg chg="add mod modCrop">
          <ac:chgData name="Fox-Goharioon, Laura" userId="S::lfoxgoh@emory.edu::6fe3bc52-ae34-40e6-9d39-983fb6515eb4" providerId="AD" clId="Web-{5D70F9C5-CD9F-1EC3-C23E-6E012D5E2187}" dt="2026-08-18T17:25:07.884" v="26"/>
          <ac:picMkLst>
            <pc:docMk/>
            <pc:sldMk cId="2626581048" sldId="272"/>
            <ac:picMk id="2" creationId="{61819F5E-3054-B9F5-D754-603B5990DCF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7C9F4-F9F2-FD61-BFB1-22E81EA1A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5332F2-87AB-4E30-332F-CB72DE06A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3BB49-5C5A-CA58-F488-9A960E91B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E75DC-8E5C-9D56-AA59-DB2407F46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383F5-4CAD-73BD-A727-3EEF42152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54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D4DC1-8A10-68AE-D84D-6FD43625A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466EFC-C410-FCD8-121F-3C8F801A8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6FCDA-42FE-01BC-1E18-5C6704A8A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454CB-5059-02E5-B9B7-B17A71C3A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131F2-FF0B-4F8D-2527-4E45267A2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80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FAB46-6D98-A4FC-7909-ED944B8D9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D02036-D53B-686B-D610-E888961F4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99D94-5D3A-AF0E-8D1E-58CC6D7D7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B1894-5E91-B0CC-F730-FF240D10E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43AB2-1F05-0613-A8BB-00E61A488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35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4E6A8-4840-AEFF-5F30-9A7D1F937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EB976-0E0F-7DD1-9B67-D48B662E9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E8E7B-B5E3-7F21-BD99-478DDDF2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2EFE8-6806-7344-3861-51E76D22C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A4BB2-D0A1-147B-093F-AB66F2E2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1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28EDC-ECFF-8D0D-3E6D-C4842CAA0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93B74-014C-209C-C366-09F43D732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388B8-AF72-9BB6-82A6-BCC1DD27C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081DD-CD9A-9278-8142-2AAB3B2E5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175D-8C41-FA5B-6B80-69D4D95FF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87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45B93-49EF-8C53-8633-3107B43E4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21693-8034-3688-82AA-F25216811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BA3FE-3472-2E77-9D14-4CCB1F2BD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1A51F-3C6D-7A99-26D1-018686064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DB818-B298-7DF5-1F9F-9BDAE6D8B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27460F-7675-0600-738E-FEC2ADA05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45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D6CB6-85D5-9B66-E230-2AB0704A2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36DDC-D153-0D6F-DD0D-E1F8DBD03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76335-4399-A4D4-33EC-5533F5F6A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78CB8B-F361-6AFF-FBE3-5BD6888A25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5AAFA7-CBCC-ED9A-8BEB-F1701F1F9E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B5BCE9-15D5-36DA-A4B8-9A6B6A61A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5A181-ECB2-911D-BC55-1EFAB3D4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94E116-89AD-9B4D-4579-B1BED38FB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01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F0FD8-8A06-E9AF-92EF-3B1243718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52943E-44B4-6BB3-5A04-84263A315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95E2DC-ADEA-0459-4242-C4A9F9DA8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06CB51-7789-869F-E6EB-F065FF92A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9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C72A64-FB45-1A23-41D1-6C0BFB679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47C558-5CB4-76FA-FECA-AEA1D1B7A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136A0-74C8-6430-8751-343D89211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9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7DDB3-E643-ED90-6214-5D7B13F2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219DD-866C-BFF6-AAEC-729A15AC4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9E7783-6CE5-B3E7-FC42-18E60695C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833C4F-78C5-E1FC-EFAA-D12BA7D69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4F5F3-7136-1309-ACC6-6A01FAFC9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371235-F03F-4A62-5617-86D8F7FC1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0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CD8FA-1A87-3FBC-9B10-28820FB82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1DE6A1-168D-78B4-37D0-61F934924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720AF-A40E-7FC1-A7DF-B9708EC2E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C2AD99-6A4C-FFCC-69F7-53B80AE0A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D5993-4C0D-48C2-F838-FBCC5DDEC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6970AC-79DC-5F49-1A11-06214E8E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56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B7890B-A882-6463-8A98-F14C0C697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6DF26F-0FA7-EB26-6C91-79783AF74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B99EE-9E0D-1FCF-4910-7FD6A5676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23C00D-E9BB-4744-8771-767DFBA7660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1F4DA-A1EB-22F2-F393-2D0310440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107DF-A096-5EF1-5CE6-89B0A91A1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7A8F18-B523-1849-B234-D0453ABE4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1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062139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E02E99-3306-C674-80C7-4B31F7F9C928}"/>
              </a:ext>
            </a:extLst>
          </p:cNvPr>
          <p:cNvSpPr txBox="1"/>
          <p:nvPr/>
        </p:nvSpPr>
        <p:spPr>
          <a:xfrm>
            <a:off x="970908" y="2283058"/>
            <a:ext cx="542578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Getting the Most from </a:t>
            </a:r>
            <a:r>
              <a:rPr lang="en-US" sz="5100" dirty="0">
                <a:latin typeface="+mj-lt"/>
                <a:ea typeface="+mj-ea"/>
                <a:cs typeface="+mj-cs"/>
              </a:rPr>
              <a:t>Y</a:t>
            </a:r>
            <a:r>
              <a:rPr lang="en-US" sz="5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our ICI Microscopy Core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062140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3686618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2264533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1062139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2393711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517422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5207261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6024809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345534-7CEC-6111-59BE-F1BBD62B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83D16C-1A00-FBB6-D492-6BC0D52CC51B}"/>
              </a:ext>
            </a:extLst>
          </p:cNvPr>
          <p:cNvSpPr txBox="1"/>
          <p:nvPr/>
        </p:nvSpPr>
        <p:spPr>
          <a:xfrm>
            <a:off x="1285875" y="5548131"/>
            <a:ext cx="3714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Laura Fox-Goharioon, Core Director</a:t>
            </a:r>
          </a:p>
        </p:txBody>
      </p:sp>
    </p:spTree>
    <p:extLst>
      <p:ext uri="{BB962C8B-B14F-4D97-AF65-F5344CB8AC3E}">
        <p14:creationId xmlns:p14="http://schemas.microsoft.com/office/powerpoint/2010/main" val="2078689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239282-153E-0F7B-167D-B48F7AF5F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78CFCD-7793-854C-CD5A-DED1F498A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49" y="2158882"/>
            <a:ext cx="3198813" cy="2654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18E420-BB50-CE57-FC32-B372381DE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887" y="1441450"/>
            <a:ext cx="72390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3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1DF64-E03F-5BDE-AE5B-C98D7A7B4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578C44-BE36-DA69-28E3-F52004813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87" y="2301653"/>
            <a:ext cx="3128963" cy="2254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F7E547-60F4-2AE1-254F-00547A565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403" y="1251536"/>
            <a:ext cx="4388647" cy="543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85AE77-6941-7C41-0304-748DE1630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3C42CE-AD98-44DE-7323-D25AD11EE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25" y="2913062"/>
            <a:ext cx="2387600" cy="1803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F48975-3143-C666-3351-E56EE3A6A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941" y="1085850"/>
            <a:ext cx="5553796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4C0FBB-EE72-2111-EE1F-4F17B4172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1555AF-B4BA-1985-53E1-714311B5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88" y="1323975"/>
            <a:ext cx="4711700" cy="1981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B56383-F290-351C-F3D5-DD31ABB84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525" y="2844800"/>
            <a:ext cx="7366000" cy="4013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C93BA5-5E8F-9C76-FA56-DFCED4FF31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8873" b="76325"/>
          <a:stretch>
            <a:fillRect/>
          </a:stretch>
        </p:blipFill>
        <p:spPr>
          <a:xfrm>
            <a:off x="5533035" y="1191563"/>
            <a:ext cx="5594743" cy="122878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8DA5460-0768-FB3A-3D1E-62418C30D7D7}"/>
              </a:ext>
            </a:extLst>
          </p:cNvPr>
          <p:cNvSpPr/>
          <p:nvPr/>
        </p:nvSpPr>
        <p:spPr>
          <a:xfrm>
            <a:off x="8701088" y="1805954"/>
            <a:ext cx="1157287" cy="365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4473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4F3D89-E890-844C-C593-4A318842E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C35B3F-E903-2011-5E5D-167E347C28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120" t="24018" r="26042" b="16276"/>
          <a:stretch>
            <a:fillRect/>
          </a:stretch>
        </p:blipFill>
        <p:spPr>
          <a:xfrm>
            <a:off x="5005387" y="1287801"/>
            <a:ext cx="7186613" cy="51733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061AF7-1F47-ACA3-FB40-D8727C5AB9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8873" b="76325"/>
          <a:stretch>
            <a:fillRect/>
          </a:stretch>
        </p:blipFill>
        <p:spPr>
          <a:xfrm>
            <a:off x="103785" y="1287801"/>
            <a:ext cx="5594743" cy="122878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6957042-C951-FA12-D6C9-6F8F560A842C}"/>
              </a:ext>
            </a:extLst>
          </p:cNvPr>
          <p:cNvSpPr/>
          <p:nvPr/>
        </p:nvSpPr>
        <p:spPr>
          <a:xfrm>
            <a:off x="4300539" y="1902192"/>
            <a:ext cx="542924" cy="2837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6310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8FDBEC-7F41-A3CB-B659-EDA6AE1E1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C205B6-13A9-5DE7-29DC-E9903174081C}"/>
              </a:ext>
            </a:extLst>
          </p:cNvPr>
          <p:cNvSpPr txBox="1"/>
          <p:nvPr/>
        </p:nvSpPr>
        <p:spPr>
          <a:xfrm>
            <a:off x="2686050" y="3059668"/>
            <a:ext cx="58418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Further needs?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Always reach out to us! We are here to help!!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56E13-1C19-3642-BE5C-DDC4C6E90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09743">
            <a:off x="145929" y="4079732"/>
            <a:ext cx="4981324" cy="197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AE0057-68E3-BF81-EE29-D922F7CF0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09743" flipH="1" flipV="1">
            <a:off x="6693830" y="1742424"/>
            <a:ext cx="4756546" cy="188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66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819F5E-3054-B9F5-D754-603B5990DC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469" b="352"/>
          <a:stretch>
            <a:fillRect/>
          </a:stretch>
        </p:blipFill>
        <p:spPr>
          <a:xfrm>
            <a:off x="381000" y="214312"/>
            <a:ext cx="11430000" cy="643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81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98A20E-2B99-8721-146F-55B5B6BCC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9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78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6B814C-E7AE-734A-860B-BDFF01903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85" y="177800"/>
            <a:ext cx="6502400" cy="650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D17EF9-2D86-BE1C-75D5-740B40439227}"/>
              </a:ext>
            </a:extLst>
          </p:cNvPr>
          <p:cNvSpPr txBox="1"/>
          <p:nvPr/>
        </p:nvSpPr>
        <p:spPr>
          <a:xfrm>
            <a:off x="7191213" y="2929179"/>
            <a:ext cx="4260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Thank you for joining us today!!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B5B3FF-5071-AF63-2D7B-86DF74D9E12D}"/>
              </a:ext>
            </a:extLst>
          </p:cNvPr>
          <p:cNvSpPr txBox="1"/>
          <p:nvPr/>
        </p:nvSpPr>
        <p:spPr>
          <a:xfrm>
            <a:off x="6743485" y="6449368"/>
            <a:ext cx="23924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Sean Kelly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94611C-3FF6-F7E2-B5E8-5002FAA65DDD}"/>
              </a:ext>
            </a:extLst>
          </p:cNvPr>
          <p:cNvSpPr txBox="1"/>
          <p:nvPr/>
        </p:nvSpPr>
        <p:spPr>
          <a:xfrm>
            <a:off x="8294078" y="3895594"/>
            <a:ext cx="2054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Further questions?</a:t>
            </a:r>
          </a:p>
        </p:txBody>
      </p:sp>
    </p:spTree>
    <p:extLst>
      <p:ext uri="{BB962C8B-B14F-4D97-AF65-F5344CB8AC3E}">
        <p14:creationId xmlns:p14="http://schemas.microsoft.com/office/powerpoint/2010/main" val="98730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62139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DEEA5B-2D14-9CA8-B25F-CCFE483FB365}"/>
              </a:ext>
            </a:extLst>
          </p:cNvPr>
          <p:cNvSpPr txBox="1"/>
          <p:nvPr/>
        </p:nvSpPr>
        <p:spPr>
          <a:xfrm>
            <a:off x="5596501" y="1551647"/>
            <a:ext cx="5754896" cy="16675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else, beyond the microscopes, can the ICI core do for you? </a:t>
            </a:r>
          </a:p>
        </p:txBody>
      </p:sp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FF19370E-C09B-D78E-CE43-D001D0290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8130" y="2337209"/>
            <a:ext cx="3876165" cy="38761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F74E5D-902C-D6C3-F342-6720CD092317}"/>
              </a:ext>
            </a:extLst>
          </p:cNvPr>
          <p:cNvSpPr txBox="1"/>
          <p:nvPr/>
        </p:nvSpPr>
        <p:spPr>
          <a:xfrm>
            <a:off x="5596502" y="3468033"/>
            <a:ext cx="5754896" cy="319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ICI offers so many other resources for your research from letters of support to deeper image analysis trainings.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Educational courses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Assistance with writing methods for imaging, etc.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just to name a few. Let’s dig deeper……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7462938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7462938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1AF3B3-85B1-F3F3-2AF2-C2D7545AF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B9099B-D251-FD0A-FF8E-BDD3B4073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8701">
            <a:off x="85155" y="1929249"/>
            <a:ext cx="2906857" cy="115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07957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2553482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274AEB-E2FE-0D89-1932-B21601B2B568}"/>
              </a:ext>
            </a:extLst>
          </p:cNvPr>
          <p:cNvSpPr txBox="1"/>
          <p:nvPr/>
        </p:nvSpPr>
        <p:spPr>
          <a:xfrm>
            <a:off x="1028700" y="3029405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website is your go-to for everything you need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B9C707-D2A9-2957-4246-45763BE3C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526" y="2455815"/>
            <a:ext cx="7777763" cy="36944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C6ECFC-B578-CAB8-1E47-88A955D06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3DD46E-22A2-A644-F57A-B0B7474B08BE}"/>
              </a:ext>
            </a:extLst>
          </p:cNvPr>
          <p:cNvSpPr txBox="1"/>
          <p:nvPr/>
        </p:nvSpPr>
        <p:spPr>
          <a:xfrm>
            <a:off x="3407080" y="1528144"/>
            <a:ext cx="4458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www.cores.emory.edu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ici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33141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EC32BE-94E8-0BC1-5721-EB56015F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325"/>
          <a:stretch>
            <a:fillRect/>
          </a:stretch>
        </p:blipFill>
        <p:spPr>
          <a:xfrm>
            <a:off x="434716" y="2486783"/>
            <a:ext cx="10942820" cy="12287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3BAF9B-9CB0-7326-75C5-2B6BE39E6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807C48-2C16-51C3-D358-142124A92D2D}"/>
              </a:ext>
            </a:extLst>
          </p:cNvPr>
          <p:cNvSpPr/>
          <p:nvPr/>
        </p:nvSpPr>
        <p:spPr>
          <a:xfrm>
            <a:off x="1663908" y="3117954"/>
            <a:ext cx="3837482" cy="3110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887F80-0602-117A-11EA-A3EA846E0893}"/>
              </a:ext>
            </a:extLst>
          </p:cNvPr>
          <p:cNvSpPr/>
          <p:nvPr/>
        </p:nvSpPr>
        <p:spPr>
          <a:xfrm>
            <a:off x="8217074" y="2680570"/>
            <a:ext cx="3319397" cy="437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415DCC-6BE2-8422-2C23-ADC98F2A1535}"/>
              </a:ext>
            </a:extLst>
          </p:cNvPr>
          <p:cNvCxnSpPr/>
          <p:nvPr/>
        </p:nvCxnSpPr>
        <p:spPr>
          <a:xfrm>
            <a:off x="2818356" y="3429000"/>
            <a:ext cx="0" cy="15313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4E852CE-4442-2CBA-6CC3-5A0BC6C8B3AA}"/>
              </a:ext>
            </a:extLst>
          </p:cNvPr>
          <p:cNvSpPr txBox="1"/>
          <p:nvPr/>
        </p:nvSpPr>
        <p:spPr>
          <a:xfrm>
            <a:off x="434716" y="4960307"/>
            <a:ext cx="6720558" cy="147732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dirty="0"/>
              <a:t>Here you can find all our services,</a:t>
            </a:r>
          </a:p>
          <a:p>
            <a:r>
              <a:rPr lang="en-US" dirty="0"/>
              <a:t> microscopes as well as image analysis. Resources such as </a:t>
            </a:r>
          </a:p>
          <a:p>
            <a:r>
              <a:rPr lang="en-US" dirty="0"/>
              <a:t>information for grant support, protocols or FAQ's.</a:t>
            </a:r>
          </a:p>
          <a:p>
            <a:r>
              <a:rPr lang="en-US" dirty="0"/>
              <a:t>The acknowledgements required for the S10 equipment if you </a:t>
            </a:r>
          </a:p>
          <a:p>
            <a:r>
              <a:rPr lang="en-US" dirty="0"/>
              <a:t>utilized it in your studies, any news from the core and who we are.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67F4CF-3831-48E8-52A8-05A0DCAEF130}"/>
              </a:ext>
            </a:extLst>
          </p:cNvPr>
          <p:cNvCxnSpPr/>
          <p:nvPr/>
        </p:nvCxnSpPr>
        <p:spPr>
          <a:xfrm>
            <a:off x="8519786" y="3117954"/>
            <a:ext cx="0" cy="15313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7CA262C-7159-0C91-3B5B-2598382A21AB}"/>
              </a:ext>
            </a:extLst>
          </p:cNvPr>
          <p:cNvSpPr txBox="1"/>
          <p:nvPr/>
        </p:nvSpPr>
        <p:spPr>
          <a:xfrm>
            <a:off x="8475944" y="4152949"/>
            <a:ext cx="31797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Our current rates, everything a</a:t>
            </a:r>
          </a:p>
          <a:p>
            <a:r>
              <a:rPr lang="en-US" dirty="0"/>
              <a:t>new user needs to know, and </a:t>
            </a:r>
          </a:p>
          <a:p>
            <a:r>
              <a:rPr lang="en-US" dirty="0"/>
              <a:t>how to access the ICI cloud </a:t>
            </a:r>
          </a:p>
          <a:p>
            <a:r>
              <a:rPr lang="en-US" dirty="0"/>
              <a:t>to retrieve your saved data. </a:t>
            </a:r>
          </a:p>
        </p:txBody>
      </p:sp>
    </p:spTree>
    <p:extLst>
      <p:ext uri="{BB962C8B-B14F-4D97-AF65-F5344CB8AC3E}">
        <p14:creationId xmlns:p14="http://schemas.microsoft.com/office/powerpoint/2010/main" val="64773067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6DAC42-027A-5CAB-74AB-A6897150E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B5505A-95E0-982C-A3B4-4CB6270B9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338" y="1062139"/>
            <a:ext cx="5300662" cy="58227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85EF89-1CB3-D8A4-2CFF-B130BDFFE62A}"/>
              </a:ext>
            </a:extLst>
          </p:cNvPr>
          <p:cNvSpPr txBox="1"/>
          <p:nvPr/>
        </p:nvSpPr>
        <p:spPr>
          <a:xfrm>
            <a:off x="442912" y="4657726"/>
            <a:ext cx="40055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 the home page you can find how to </a:t>
            </a:r>
          </a:p>
          <a:p>
            <a:r>
              <a:rPr lang="en-US" dirty="0"/>
              <a:t>contact us, access PPMS to book and </a:t>
            </a:r>
          </a:p>
          <a:p>
            <a:r>
              <a:rPr lang="en-US" dirty="0"/>
              <a:t>information for new users.</a:t>
            </a:r>
          </a:p>
        </p:txBody>
      </p:sp>
    </p:spTree>
    <p:extLst>
      <p:ext uri="{BB962C8B-B14F-4D97-AF65-F5344CB8AC3E}">
        <p14:creationId xmlns:p14="http://schemas.microsoft.com/office/powerpoint/2010/main" val="90774614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175C56-12A7-303E-3B81-8BDC2B2C67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325"/>
          <a:stretch>
            <a:fillRect/>
          </a:stretch>
        </p:blipFill>
        <p:spPr>
          <a:xfrm>
            <a:off x="163120" y="1205850"/>
            <a:ext cx="10942820" cy="12287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18256D-F3F6-F876-FE1E-442629BC4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A96B765-4101-0736-CB6E-9427941A5050}"/>
              </a:ext>
            </a:extLst>
          </p:cNvPr>
          <p:cNvSpPr/>
          <p:nvPr/>
        </p:nvSpPr>
        <p:spPr>
          <a:xfrm>
            <a:off x="1372661" y="1851784"/>
            <a:ext cx="601249" cy="2957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D5A3CA-6EB8-2C5E-582D-D84982238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13" y="2578343"/>
            <a:ext cx="5935399" cy="41885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5053D8-8A6D-E7CD-5606-F83A70ECCAE5}"/>
              </a:ext>
            </a:extLst>
          </p:cNvPr>
          <p:cNvSpPr txBox="1"/>
          <p:nvPr/>
        </p:nvSpPr>
        <p:spPr>
          <a:xfrm>
            <a:off x="163120" y="2608828"/>
            <a:ext cx="470551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Here you can find information about our consultations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 link to the microscope pages 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How to start your image analysis and our workstations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25075F7A-8C3B-8846-9AED-2EA71D1BFE20}"/>
              </a:ext>
            </a:extLst>
          </p:cNvPr>
          <p:cNvSpPr/>
          <p:nvPr/>
        </p:nvSpPr>
        <p:spPr>
          <a:xfrm>
            <a:off x="3020992" y="4423369"/>
            <a:ext cx="1041722" cy="16020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0EA84577-75CE-5CA4-D979-DF5DC63F5495}"/>
              </a:ext>
            </a:extLst>
          </p:cNvPr>
          <p:cNvSpPr/>
          <p:nvPr/>
        </p:nvSpPr>
        <p:spPr>
          <a:xfrm>
            <a:off x="3826917" y="3026982"/>
            <a:ext cx="1041722" cy="16020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015D03F8-2E1C-D6A7-9762-16BE9AE7F77D}"/>
              </a:ext>
            </a:extLst>
          </p:cNvPr>
          <p:cNvSpPr/>
          <p:nvPr/>
        </p:nvSpPr>
        <p:spPr>
          <a:xfrm>
            <a:off x="3694253" y="5827764"/>
            <a:ext cx="1041722" cy="18200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2837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329133-105A-802C-0260-6EB3F20611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325"/>
          <a:stretch>
            <a:fillRect/>
          </a:stretch>
        </p:blipFill>
        <p:spPr>
          <a:xfrm>
            <a:off x="477445" y="1508059"/>
            <a:ext cx="10942820" cy="12287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C69B4C-1572-813F-5E0C-350AC052D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07E137F-878A-5C2C-00BD-F43A376AD354}"/>
              </a:ext>
            </a:extLst>
          </p:cNvPr>
          <p:cNvSpPr/>
          <p:nvPr/>
        </p:nvSpPr>
        <p:spPr>
          <a:xfrm>
            <a:off x="2171700" y="2151025"/>
            <a:ext cx="757238" cy="2921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F82013-B755-2A37-064E-FE1E4B7D0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2655" y="2736841"/>
            <a:ext cx="7772400" cy="39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5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5C2740-A6F3-4363-8BA0-59569C4AE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ABF460-F30C-1535-D717-CD3AB5C25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49" y="2100263"/>
            <a:ext cx="3813557" cy="2974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4D3BD5-07B9-6372-19F8-021AAE344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263" y="1371600"/>
            <a:ext cx="4732392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9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60EFD-A931-A927-2E66-B79A752BC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21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0124F2-DB98-4E43-47A7-DC1A50F1A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099" y="2193365"/>
            <a:ext cx="3302001" cy="27374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A1B917-97AE-B4E9-D78E-4809F359B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650" y="1062139"/>
            <a:ext cx="4927600" cy="572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1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82E46D9DF0B04B8FB79AC2E1460F69" ma:contentTypeVersion="19" ma:contentTypeDescription="Create a new document." ma:contentTypeScope="" ma:versionID="dca077c85d80e2b6158dd360868a504e">
  <xsd:schema xmlns:xsd="http://www.w3.org/2001/XMLSchema" xmlns:xs="http://www.w3.org/2001/XMLSchema" xmlns:p="http://schemas.microsoft.com/office/2006/metadata/properties" xmlns:ns2="d30a5b32-d945-4243-9d26-0d8b8b160229" xmlns:ns3="a19751b0-fcf0-4522-afca-a52e5bffa93a" targetNamespace="http://schemas.microsoft.com/office/2006/metadata/properties" ma:root="true" ma:fieldsID="dde6f05d8ff8f71bb7e2d50c31af7929" ns2:_="" ns3:_="">
    <xsd:import namespace="d30a5b32-d945-4243-9d26-0d8b8b160229"/>
    <xsd:import namespace="a19751b0-fcf0-4522-afca-a52e5bffa9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0a5b32-d945-4243-9d26-0d8b8b1602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92fa3da-db31-45ba-92de-38f16e295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51b0-fcf0-4522-afca-a52e5bffa93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2e5054-1c96-4a35-828c-6fa00fd627ff}" ma:internalName="TaxCatchAll" ma:showField="CatchAllData" ma:web="a19751b0-fcf0-4522-afca-a52e5bffa9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51b0-fcf0-4522-afca-a52e5bffa93a" xsi:nil="true"/>
    <lcf76f155ced4ddcb4097134ff3c332f xmlns="d30a5b32-d945-4243-9d26-0d8b8b16022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E2DADE3-3C35-4DAE-809A-0014432396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0a5b32-d945-4243-9d26-0d8b8b160229"/>
    <ds:schemaRef ds:uri="a19751b0-fcf0-4522-afca-a52e5bffa9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9F9266-0F1F-407E-A75E-6B0A925F42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18B230-2EFA-446A-96CE-B70EA552BA8A}">
  <ds:schemaRefs>
    <ds:schemaRef ds:uri="http://schemas.microsoft.com/office/2006/metadata/properties"/>
    <ds:schemaRef ds:uri="http://schemas.microsoft.com/office/infopath/2007/PartnerControls"/>
    <ds:schemaRef ds:uri="a19751b0-fcf0-4522-afca-a52e5bffa93a"/>
    <ds:schemaRef ds:uri="d30a5b32-d945-4243-9d26-0d8b8b1602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241</Words>
  <Application>Microsoft Office PowerPoint</Application>
  <PresentationFormat>Widescreen</PresentationFormat>
  <Paragraphs>44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Fox-Goharioon, Laura</dc:creator>
  <cp:lastModifiedBy>Fox-Goharioon, Laura</cp:lastModifiedBy>
  <cp:revision>18</cp:revision>
  <dcterms:created xsi:type="dcterms:W3CDTF">2026-07-23T12:37:57Z</dcterms:created>
  <dcterms:modified xsi:type="dcterms:W3CDTF">2026-08-19T16:10:45Z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0x0101001C82E46D9DF0B04B8FB79AC2E1460F69</vt:lpwstr>
  </property>
  <property fmtid="{D5CDD505-2E9C-101B-9397-08002B2CF9AE}" pid="3" name="MediaServiceImageTags">
    <vt:lpwstr/>
  </property>
</Properties>
</file>